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7" r:id="rId2"/>
    <p:sldId id="270" r:id="rId3"/>
    <p:sldId id="269" r:id="rId4"/>
    <p:sldId id="265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6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220D6E-B6B1-B046-84EA-5321C2005FFD}" type="datetimeFigureOut">
              <a:t>9/28/14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8EFB3B-3576-A545-8574-0008FB27FA0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1528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CFFF22-E424-1C43-A29B-A682503B5000}" type="slidenum">
              <a:rPr lang="en-US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9161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CFFF22-E424-1C43-A29B-A682503B5000}" type="slidenum">
              <a:rPr lang="en-US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916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BFEC7-2783-6641-B52D-EA6C9B906549}" type="datetimeFigureOut">
              <a:t>9/28/14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DEF1-2B4F-4049-B482-00B9B9E02A6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068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BFEC7-2783-6641-B52D-EA6C9B906549}" type="datetimeFigureOut">
              <a:t>9/28/14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DEF1-2B4F-4049-B482-00B9B9E02A6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023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BFEC7-2783-6641-B52D-EA6C9B906549}" type="datetimeFigureOut">
              <a:t>9/28/14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DEF1-2B4F-4049-B482-00B9B9E02A6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713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BFEC7-2783-6641-B52D-EA6C9B906549}" type="datetimeFigureOut">
              <a:t>9/28/14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DEF1-2B4F-4049-B482-00B9B9E02A6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365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BFEC7-2783-6641-B52D-EA6C9B906549}" type="datetimeFigureOut">
              <a:t>9/28/14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DEF1-2B4F-4049-B482-00B9B9E02A6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21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BFEC7-2783-6641-B52D-EA6C9B906549}" type="datetimeFigureOut">
              <a:t>9/28/14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DEF1-2B4F-4049-B482-00B9B9E02A6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101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BFEC7-2783-6641-B52D-EA6C9B906549}" type="datetimeFigureOut">
              <a:t>9/28/14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DEF1-2B4F-4049-B482-00B9B9E02A6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4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BFEC7-2783-6641-B52D-EA6C9B906549}" type="datetimeFigureOut">
              <a:t>9/28/14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DEF1-2B4F-4049-B482-00B9B9E02A6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003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BFEC7-2783-6641-B52D-EA6C9B906549}" type="datetimeFigureOut">
              <a:t>9/28/14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DEF1-2B4F-4049-B482-00B9B9E02A6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632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BFEC7-2783-6641-B52D-EA6C9B906549}" type="datetimeFigureOut">
              <a:t>9/28/14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DEF1-2B4F-4049-B482-00B9B9E02A6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721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BFEC7-2783-6641-B52D-EA6C9B906549}" type="datetimeFigureOut">
              <a:t>9/28/14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DEF1-2B4F-4049-B482-00B9B9E02A6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236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BFEC7-2783-6641-B52D-EA6C9B906549}" type="datetimeFigureOut">
              <a:t>9/28/14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8DEF1-2B4F-4049-B482-00B9B9E02A6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069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293" y="294148"/>
            <a:ext cx="7772400" cy="837307"/>
          </a:xfrm>
        </p:spPr>
        <p:txBody>
          <a:bodyPr>
            <a:noAutofit/>
          </a:bodyPr>
          <a:lstStyle/>
          <a:p>
            <a:pPr algn="l"/>
            <a:r>
              <a:rPr lang="en-US" sz="2000" dirty="0">
                <a:latin typeface="+mn-lt"/>
                <a:cs typeface="American Typewriter"/>
              </a:rPr>
              <a:t>Social media and labor relations</a:t>
            </a:r>
            <a:br>
              <a:rPr lang="en-US" sz="2000" dirty="0">
                <a:latin typeface="+mn-lt"/>
                <a:cs typeface="American Typewriter"/>
              </a:rPr>
            </a:br>
            <a:r>
              <a:rPr lang="en-US" sz="2000" dirty="0">
                <a:latin typeface="+mn-lt"/>
                <a:cs typeface="American Typewriter"/>
              </a:rPr>
              <a:t/>
            </a:r>
            <a:br>
              <a:rPr lang="en-US" sz="2000" dirty="0">
                <a:latin typeface="+mn-lt"/>
                <a:cs typeface="American Typewriter"/>
              </a:rPr>
            </a:br>
            <a:r>
              <a:rPr lang="en-US" sz="2000" dirty="0">
                <a:latin typeface="+mn-lt"/>
                <a:cs typeface="American Typewriter"/>
              </a:rPr>
              <a:t>             </a:t>
            </a:r>
            <a:r>
              <a:rPr lang="en-US" sz="2000" dirty="0">
                <a:latin typeface="+mn-lt"/>
                <a:cs typeface="American Typewriter"/>
              </a:rPr>
              <a:t>Bonnie Nardi</a:t>
            </a:r>
            <a:endParaRPr lang="en-US" sz="2000" dirty="0">
              <a:latin typeface="+mn-lt"/>
              <a:cs typeface="American Typewrite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6924" y="1508896"/>
            <a:ext cx="800847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>
              <a:cs typeface="American Typewriter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222" y="6440238"/>
            <a:ext cx="30166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81D18118-6CEE-0B4B-A09A-7D4AEEE95794}" type="slidenum">
              <a:rPr lang="en-US" sz="900">
                <a:cs typeface="American Typewriter"/>
              </a:rPr>
              <a:pPr/>
              <a:t>1</a:t>
            </a:fld>
            <a:endParaRPr lang="en-US" sz="900" dirty="0">
              <a:cs typeface="American Typewriter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21222" y="6474032"/>
            <a:ext cx="15055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Bonnie Nardi October, 2014</a:t>
            </a:r>
          </a:p>
        </p:txBody>
      </p:sp>
    </p:spTree>
    <p:extLst>
      <p:ext uri="{BB962C8B-B14F-4D97-AF65-F5344CB8AC3E}">
        <p14:creationId xmlns:p14="http://schemas.microsoft.com/office/powerpoint/2010/main" val="2292293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293" y="294148"/>
            <a:ext cx="7772400" cy="837307"/>
          </a:xfrm>
        </p:spPr>
        <p:txBody>
          <a:bodyPr>
            <a:normAutofit/>
          </a:bodyPr>
          <a:lstStyle/>
          <a:p>
            <a:pPr algn="l"/>
            <a:r>
              <a:rPr lang="en-US" sz="1800" dirty="0">
                <a:cs typeface="American Typewriter"/>
              </a:rPr>
              <a:t>current and future labor relations:</a:t>
            </a:r>
            <a:endParaRPr lang="en-US" sz="1800" dirty="0">
              <a:latin typeface="+mn-lt"/>
              <a:cs typeface="American Typewrite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6924" y="1508896"/>
            <a:ext cx="800847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/>
              <a:t>automation</a:t>
            </a:r>
          </a:p>
          <a:p>
            <a:endParaRPr lang="en-US" dirty="0"/>
          </a:p>
          <a:p>
            <a:r>
              <a:rPr lang="en-US" dirty="0"/>
              <a:t>offshoring</a:t>
            </a:r>
          </a:p>
          <a:p>
            <a:endParaRPr lang="en-US" dirty="0"/>
          </a:p>
          <a:p>
            <a:r>
              <a:rPr lang="en-US" dirty="0"/>
              <a:t>self-service</a:t>
            </a:r>
          </a:p>
          <a:p>
            <a:endParaRPr lang="en-US" dirty="0"/>
          </a:p>
          <a:p>
            <a:r>
              <a:rPr lang="en-US" dirty="0"/>
              <a:t>short-term contract work</a:t>
            </a:r>
          </a:p>
          <a:p>
            <a:endParaRPr lang="en-US" dirty="0"/>
          </a:p>
          <a:p>
            <a:r>
              <a:rPr lang="en-US" dirty="0"/>
              <a:t>data production</a:t>
            </a:r>
          </a:p>
          <a:p>
            <a:endParaRPr lang="en-US" dirty="0"/>
          </a:p>
          <a:p>
            <a:endParaRPr lang="en-US" dirty="0"/>
          </a:p>
          <a:p>
            <a:endParaRPr lang="en-US" dirty="0">
              <a:cs typeface="American Typewriter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222" y="6440238"/>
            <a:ext cx="30166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81D18118-6CEE-0B4B-A09A-7D4AEEE95794}" type="slidenum">
              <a:rPr lang="en-US" sz="900">
                <a:cs typeface="American Typewriter"/>
              </a:rPr>
              <a:pPr/>
              <a:t>10</a:t>
            </a:fld>
            <a:endParaRPr lang="en-US" sz="900" dirty="0">
              <a:cs typeface="American Typewriter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21222" y="6474032"/>
            <a:ext cx="15055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Bonnie Nardi October, 2014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3267364" y="4378036"/>
            <a:ext cx="646545" cy="0"/>
          </a:xfrm>
          <a:prstGeom prst="line">
            <a:avLst/>
          </a:prstGeom>
          <a:ln w="6350" cmpd="sng"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913909" y="1847273"/>
            <a:ext cx="0" cy="2517879"/>
          </a:xfrm>
          <a:prstGeom prst="line">
            <a:avLst/>
          </a:prstGeom>
          <a:ln w="6350" cmpd="sng"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267364" y="1847273"/>
            <a:ext cx="646545" cy="0"/>
          </a:xfrm>
          <a:prstGeom prst="line">
            <a:avLst/>
          </a:prstGeom>
          <a:ln w="6350" cmpd="sng"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040908" y="2159092"/>
            <a:ext cx="18819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computationally mediated</a:t>
            </a:r>
          </a:p>
          <a:p>
            <a:endParaRPr lang="en-US" dirty="0"/>
          </a:p>
          <a:p>
            <a:r>
              <a:rPr lang="en-US" dirty="0"/>
              <a:t>reduce labor costs</a:t>
            </a:r>
          </a:p>
        </p:txBody>
      </p:sp>
    </p:spTree>
    <p:extLst>
      <p:ext uri="{BB962C8B-B14F-4D97-AF65-F5344CB8AC3E}">
        <p14:creationId xmlns:p14="http://schemas.microsoft.com/office/powerpoint/2010/main" val="18765248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293" y="294148"/>
            <a:ext cx="7772400" cy="837307"/>
          </a:xfrm>
        </p:spPr>
        <p:txBody>
          <a:bodyPr>
            <a:normAutofit/>
          </a:bodyPr>
          <a:lstStyle/>
          <a:p>
            <a:pPr algn="l"/>
            <a:r>
              <a:rPr lang="en-US" sz="1800" dirty="0">
                <a:cs typeface="American Typewriter"/>
              </a:rPr>
              <a:t>current and future labor relations:</a:t>
            </a:r>
            <a:endParaRPr lang="en-US" sz="1800" dirty="0">
              <a:latin typeface="+mn-lt"/>
              <a:cs typeface="American Typewrite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6924" y="1508896"/>
            <a:ext cx="800847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/>
              <a:t>automation</a:t>
            </a:r>
          </a:p>
          <a:p>
            <a:endParaRPr lang="en-US" dirty="0"/>
          </a:p>
          <a:p>
            <a:r>
              <a:rPr lang="en-US" dirty="0"/>
              <a:t>offshoring</a:t>
            </a:r>
          </a:p>
          <a:p>
            <a:endParaRPr lang="en-US" dirty="0"/>
          </a:p>
          <a:p>
            <a:r>
              <a:rPr lang="en-US" dirty="0"/>
              <a:t>self-service</a:t>
            </a:r>
          </a:p>
          <a:p>
            <a:endParaRPr lang="en-US" dirty="0"/>
          </a:p>
          <a:p>
            <a:r>
              <a:rPr lang="en-US" dirty="0"/>
              <a:t>short-term contract work</a:t>
            </a:r>
          </a:p>
          <a:p>
            <a:endParaRPr lang="en-US" dirty="0"/>
          </a:p>
          <a:p>
            <a:r>
              <a:rPr lang="en-US" dirty="0"/>
              <a:t>heteromation</a:t>
            </a:r>
          </a:p>
          <a:p>
            <a:endParaRPr lang="en-US" dirty="0"/>
          </a:p>
          <a:p>
            <a:endParaRPr lang="en-US" dirty="0"/>
          </a:p>
          <a:p>
            <a:endParaRPr lang="en-US" dirty="0">
              <a:cs typeface="American Typewriter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222" y="6440238"/>
            <a:ext cx="30166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81D18118-6CEE-0B4B-A09A-7D4AEEE95794}" type="slidenum">
              <a:rPr lang="en-US" sz="900">
                <a:cs typeface="American Typewriter"/>
              </a:rPr>
              <a:pPr/>
              <a:t>11</a:t>
            </a:fld>
            <a:endParaRPr lang="en-US" sz="900" dirty="0">
              <a:cs typeface="American Typewriter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21222" y="6474032"/>
            <a:ext cx="15055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Bonnie Nardi October, 2014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3267364" y="4378036"/>
            <a:ext cx="646545" cy="0"/>
          </a:xfrm>
          <a:prstGeom prst="line">
            <a:avLst/>
          </a:prstGeom>
          <a:ln w="6350" cmpd="sng"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913909" y="1847273"/>
            <a:ext cx="0" cy="2517879"/>
          </a:xfrm>
          <a:prstGeom prst="line">
            <a:avLst/>
          </a:prstGeom>
          <a:ln w="6350" cmpd="sng"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267364" y="1847273"/>
            <a:ext cx="646545" cy="0"/>
          </a:xfrm>
          <a:prstGeom prst="line">
            <a:avLst/>
          </a:prstGeom>
          <a:ln w="6350" cmpd="sng"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040908" y="2159092"/>
            <a:ext cx="18819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computationally mediated</a:t>
            </a:r>
          </a:p>
          <a:p>
            <a:endParaRPr lang="en-US" dirty="0"/>
          </a:p>
          <a:p>
            <a:r>
              <a:rPr lang="en-US" dirty="0"/>
              <a:t>reduce labor costs</a:t>
            </a:r>
          </a:p>
        </p:txBody>
      </p:sp>
      <p:sp>
        <p:nvSpPr>
          <p:cNvPr id="3" name="Rectangle 2"/>
          <p:cNvSpPr/>
          <p:nvPr/>
        </p:nvSpPr>
        <p:spPr>
          <a:xfrm>
            <a:off x="556924" y="4747736"/>
            <a:ext cx="75964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cs typeface="American Typewriter"/>
              </a:rPr>
              <a:t>We think of technology as eliminating human labor, but it </a:t>
            </a:r>
            <a:r>
              <a:rPr lang="en-US" i="1" dirty="0">
                <a:cs typeface="American Typewriter"/>
              </a:rPr>
              <a:t>rearranges</a:t>
            </a:r>
            <a:r>
              <a:rPr lang="en-US" dirty="0">
                <a:cs typeface="American Typewriter"/>
              </a:rPr>
              <a:t> it. </a:t>
            </a:r>
            <a:br>
              <a:rPr lang="en-US" dirty="0">
                <a:cs typeface="American Typewriter"/>
              </a:rPr>
            </a:br>
            <a:r>
              <a:rPr lang="en-US" dirty="0">
                <a:cs typeface="American Typewriter"/>
              </a:rPr>
              <a:t/>
            </a:r>
            <a:br>
              <a:rPr lang="en-US" dirty="0">
                <a:cs typeface="American Typewriter"/>
              </a:rPr>
            </a:br>
            <a:r>
              <a:rPr lang="en-US" dirty="0">
                <a:cs typeface="American Typewriter"/>
              </a:rPr>
              <a:t>Capital continues to find value in labor.</a:t>
            </a:r>
            <a:br>
              <a:rPr lang="en-US" dirty="0">
                <a:cs typeface="American Typewriter"/>
              </a:rPr>
            </a:br>
            <a:endParaRPr lang="en-US" dirty="0">
              <a:cs typeface="American Typewriter"/>
            </a:endParaRPr>
          </a:p>
          <a:p>
            <a:r>
              <a:rPr lang="en-US" dirty="0">
                <a:cs typeface="American Typewriter"/>
              </a:rPr>
              <a:t>Social media as part of wider trends on labor relations.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61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3101" y="74846"/>
            <a:ext cx="8008471" cy="6186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cs typeface="Cochin"/>
            </a:endParaRPr>
          </a:p>
          <a:p>
            <a:r>
              <a:rPr lang="en-US" dirty="0">
                <a:cs typeface="Cochin"/>
              </a:rPr>
              <a:t>crowdsourcing</a:t>
            </a:r>
          </a:p>
          <a:p>
            <a:endParaRPr lang="en-US" dirty="0">
              <a:cs typeface="Cochin"/>
            </a:endParaRPr>
          </a:p>
          <a:p>
            <a:r>
              <a:rPr lang="en-US" dirty="0">
                <a:cs typeface="Cochin"/>
              </a:rPr>
              <a:t>microwork</a:t>
            </a:r>
          </a:p>
          <a:p>
            <a:endParaRPr lang="en-US" dirty="0">
              <a:cs typeface="Cochin"/>
            </a:endParaRPr>
          </a:p>
          <a:p>
            <a:r>
              <a:rPr lang="en-US" dirty="0">
                <a:cs typeface="Cochin"/>
              </a:rPr>
              <a:t>social robotics</a:t>
            </a:r>
          </a:p>
          <a:p>
            <a:endParaRPr lang="en-US" dirty="0">
              <a:cs typeface="Cochin"/>
            </a:endParaRPr>
          </a:p>
          <a:p>
            <a:r>
              <a:rPr lang="en-US" b="1" dirty="0">
                <a:cs typeface="Cochin"/>
              </a:rPr>
              <a:t>data production </a:t>
            </a:r>
            <a:r>
              <a:rPr lang="en-US" dirty="0">
                <a:cs typeface="Cochin"/>
              </a:rPr>
              <a:t>(Facebook, Google, Twitter, LinkedIn, gaming </a:t>
            </a:r>
          </a:p>
          <a:p>
            <a:r>
              <a:rPr lang="en-US" dirty="0">
                <a:cs typeface="Cochin"/>
              </a:rPr>
              <a:t>databases…..)</a:t>
            </a:r>
          </a:p>
          <a:p>
            <a:endParaRPr lang="en-US" dirty="0">
              <a:cs typeface="Cochin"/>
            </a:endParaRPr>
          </a:p>
          <a:p>
            <a:r>
              <a:rPr lang="en-US" dirty="0">
                <a:cs typeface="Cochin"/>
              </a:rPr>
              <a:t>review writing (Netflix, Yelp, Amazon….)</a:t>
            </a:r>
          </a:p>
          <a:p>
            <a:endParaRPr lang="en-US" dirty="0">
              <a:cs typeface="Cochin"/>
            </a:endParaRPr>
          </a:p>
          <a:p>
            <a:r>
              <a:rPr lang="en-US" dirty="0">
                <a:cs typeface="Cochin"/>
              </a:rPr>
              <a:t>forum posts</a:t>
            </a:r>
          </a:p>
          <a:p>
            <a:endParaRPr lang="en-US" dirty="0">
              <a:cs typeface="Cochin"/>
            </a:endParaRPr>
          </a:p>
          <a:p>
            <a:r>
              <a:rPr lang="en-US" dirty="0">
                <a:cs typeface="Cochin"/>
              </a:rPr>
              <a:t>lots of work,</a:t>
            </a:r>
          </a:p>
          <a:p>
            <a:r>
              <a:rPr lang="en-US" dirty="0">
                <a:cs typeface="Cochin"/>
              </a:rPr>
              <a:t>most done for</a:t>
            </a:r>
          </a:p>
          <a:p>
            <a:r>
              <a:rPr lang="en-US" dirty="0">
                <a:cs typeface="Cochin"/>
              </a:rPr>
              <a:t>free</a:t>
            </a:r>
          </a:p>
          <a:p>
            <a:endParaRPr lang="en-US" dirty="0">
              <a:cs typeface="Cochin"/>
            </a:endParaRPr>
          </a:p>
          <a:p>
            <a:endParaRPr lang="en-US" dirty="0">
              <a:cs typeface="Cochin"/>
            </a:endParaRPr>
          </a:p>
          <a:p>
            <a:endParaRPr lang="en-US" dirty="0">
              <a:cs typeface="Cochin"/>
            </a:endParaRPr>
          </a:p>
          <a:p>
            <a:endParaRPr lang="en-US" dirty="0">
              <a:cs typeface="Cochin"/>
            </a:endParaRPr>
          </a:p>
          <a:p>
            <a:endParaRPr lang="en-US" dirty="0">
              <a:cs typeface="Cochin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222" y="6440238"/>
            <a:ext cx="32270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81D18118-6CEE-0B4B-A09A-7D4AEEE95794}" type="slidenum">
              <a:rPr lang="en-US" sz="900">
                <a:cs typeface="American Typewriter"/>
              </a:rPr>
              <a:pPr/>
              <a:t>12</a:t>
            </a:fld>
            <a:endParaRPr lang="en-US" sz="900" dirty="0">
              <a:cs typeface="American Typewriter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21222" y="6474032"/>
            <a:ext cx="15055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Bonnie Nardi October, 2014</a:t>
            </a:r>
          </a:p>
        </p:txBody>
      </p:sp>
      <p:pic>
        <p:nvPicPr>
          <p:cNvPr id="5" name="Picture 4" descr="Log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22" y="6014680"/>
            <a:ext cx="2946400" cy="749300"/>
          </a:xfrm>
          <a:prstGeom prst="rect">
            <a:avLst/>
          </a:prstGeom>
        </p:spPr>
      </p:pic>
      <p:pic>
        <p:nvPicPr>
          <p:cNvPr id="7" name="Picture 6" descr="Screen Shot 2014-07-17 at 2.12.39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081" y="5297054"/>
            <a:ext cx="2844997" cy="685848"/>
          </a:xfrm>
          <a:prstGeom prst="rect">
            <a:avLst/>
          </a:prstGeom>
        </p:spPr>
      </p:pic>
      <p:pic>
        <p:nvPicPr>
          <p:cNvPr id="10" name="Picture 9" descr="Screen Shot 2014-07-17 at 2.12.10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37" y="232064"/>
            <a:ext cx="2060863" cy="827197"/>
          </a:xfrm>
          <a:prstGeom prst="rect">
            <a:avLst/>
          </a:prstGeom>
        </p:spPr>
      </p:pic>
      <p:pic>
        <p:nvPicPr>
          <p:cNvPr id="11" name="Picture 10" descr="Screen Shot 2014-07-17 at 2.11.16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562" y="4272965"/>
            <a:ext cx="3573711" cy="638936"/>
          </a:xfrm>
          <a:prstGeom prst="rect">
            <a:avLst/>
          </a:prstGeom>
        </p:spPr>
      </p:pic>
      <p:pic>
        <p:nvPicPr>
          <p:cNvPr id="12" name="Picture 11" descr="Screen Shot 2014-07-17 at 2.09.40 P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4891" y="5460948"/>
            <a:ext cx="1409798" cy="749352"/>
          </a:xfrm>
          <a:prstGeom prst="rect">
            <a:avLst/>
          </a:prstGeom>
        </p:spPr>
      </p:pic>
      <p:pic>
        <p:nvPicPr>
          <p:cNvPr id="13" name="Picture 12" descr="Screen Shot 2014-07-17 at 2.09.12 P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053" y="3200401"/>
            <a:ext cx="2916311" cy="863228"/>
          </a:xfrm>
          <a:prstGeom prst="rect">
            <a:avLst/>
          </a:prstGeom>
        </p:spPr>
      </p:pic>
      <p:pic>
        <p:nvPicPr>
          <p:cNvPr id="14" name="Picture 13" descr="Screen Shot 2014-07-17 at 2.08.31 PM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2877" y="1437480"/>
            <a:ext cx="2688240" cy="940884"/>
          </a:xfrm>
          <a:prstGeom prst="rect">
            <a:avLst/>
          </a:prstGeom>
        </p:spPr>
      </p:pic>
      <p:pic>
        <p:nvPicPr>
          <p:cNvPr id="15" name="Picture 14" descr="Screen Shot 2014-07-17 at 2.08.15 PM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2927" y="5461000"/>
            <a:ext cx="1600311" cy="800156"/>
          </a:xfrm>
          <a:prstGeom prst="rect">
            <a:avLst/>
          </a:prstGeom>
        </p:spPr>
      </p:pic>
      <p:pic>
        <p:nvPicPr>
          <p:cNvPr id="16" name="Picture 15" descr="Screen Shot 2014-07-17 at 2.17.05 PM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382" y="356754"/>
            <a:ext cx="3137118" cy="1028771"/>
          </a:xfrm>
          <a:prstGeom prst="rect">
            <a:avLst/>
          </a:prstGeom>
        </p:spPr>
      </p:pic>
      <p:pic>
        <p:nvPicPr>
          <p:cNvPr id="18" name="Picture 17" descr="Screen Shot 2014-07-17 at 2.16.17 PM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2373" y="5297054"/>
            <a:ext cx="1447900" cy="1092276"/>
          </a:xfrm>
          <a:prstGeom prst="rect">
            <a:avLst/>
          </a:prstGeom>
        </p:spPr>
      </p:pic>
      <p:pic>
        <p:nvPicPr>
          <p:cNvPr id="2" name="Picture 1" descr="maxresdefault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281" y="3378387"/>
            <a:ext cx="3048681" cy="1714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797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292" y="671589"/>
            <a:ext cx="8205127" cy="837307"/>
          </a:xfrm>
        </p:spPr>
        <p:txBody>
          <a:bodyPr>
            <a:noAutofit/>
          </a:bodyPr>
          <a:lstStyle/>
          <a:p>
            <a:pPr algn="l"/>
            <a:r>
              <a:rPr lang="en-US" sz="2000" dirty="0">
                <a:latin typeface="+mn-lt"/>
                <a:cs typeface="American Typewriter"/>
              </a:rPr>
              <a:t>Use activity theory to help us situate a phenomenon like social media</a:t>
            </a:r>
            <a:br>
              <a:rPr lang="en-US" sz="2000" dirty="0">
                <a:latin typeface="+mn-lt"/>
                <a:cs typeface="American Typewriter"/>
              </a:rPr>
            </a:br>
            <a:r>
              <a:rPr lang="en-US" sz="2000" dirty="0">
                <a:latin typeface="+mn-lt"/>
                <a:cs typeface="American Typewriter"/>
              </a:rPr>
              <a:t>more broadly and historically</a:t>
            </a:r>
            <a:br>
              <a:rPr lang="en-US" sz="2000" dirty="0">
                <a:latin typeface="+mn-lt"/>
                <a:cs typeface="American Typewriter"/>
              </a:rPr>
            </a:br>
            <a:r>
              <a:rPr lang="en-US" sz="2000" dirty="0">
                <a:latin typeface="+mn-lt"/>
                <a:cs typeface="American Typewriter"/>
              </a:rPr>
              <a:t>     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6924" y="1508896"/>
            <a:ext cx="800847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>
              <a:cs typeface="American Typewriter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222" y="6440238"/>
            <a:ext cx="30166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81D18118-6CEE-0B4B-A09A-7D4AEEE95794}" type="slidenum">
              <a:rPr lang="en-US" sz="900">
                <a:cs typeface="American Typewriter"/>
              </a:rPr>
              <a:pPr/>
              <a:t>2</a:t>
            </a:fld>
            <a:endParaRPr lang="en-US" sz="900" dirty="0">
              <a:cs typeface="American Typewriter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21222" y="6474032"/>
            <a:ext cx="15055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Bonnie Nardi October, 2014</a:t>
            </a:r>
          </a:p>
        </p:txBody>
      </p:sp>
    </p:spTree>
    <p:extLst>
      <p:ext uri="{BB962C8B-B14F-4D97-AF65-F5344CB8AC3E}">
        <p14:creationId xmlns:p14="http://schemas.microsoft.com/office/powerpoint/2010/main" val="4079825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4222" y="296734"/>
            <a:ext cx="8276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234222" y="6440238"/>
            <a:ext cx="32270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81D18118-6CEE-0B4B-A09A-7D4AEEE95794}" type="slidenum">
              <a:rPr lang="en-US" sz="900">
                <a:latin typeface="American Typewriter"/>
                <a:cs typeface="American Typewriter"/>
              </a:rPr>
              <a:pPr/>
              <a:t>3</a:t>
            </a:fld>
            <a:endParaRPr lang="en-US" sz="900" dirty="0">
              <a:latin typeface="American Typewriter"/>
              <a:cs typeface="American Typewriter"/>
            </a:endParaRPr>
          </a:p>
        </p:txBody>
      </p:sp>
      <p:pic>
        <p:nvPicPr>
          <p:cNvPr id="6" name="Picture 5" descr="Screen Shot 2014-07-10 at 4.36.1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209" y="666066"/>
            <a:ext cx="7529428" cy="568833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66178" y="2511555"/>
            <a:ext cx="85716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FF8000"/>
                </a:solidFill>
              </a:rPr>
              <a:t>my free labor,July 10</a:t>
            </a:r>
          </a:p>
        </p:txBody>
      </p:sp>
    </p:spTree>
    <p:extLst>
      <p:ext uri="{BB962C8B-B14F-4D97-AF65-F5344CB8AC3E}">
        <p14:creationId xmlns:p14="http://schemas.microsoft.com/office/powerpoint/2010/main" val="688922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293" y="294148"/>
            <a:ext cx="7772400" cy="837307"/>
          </a:xfrm>
        </p:spPr>
        <p:txBody>
          <a:bodyPr>
            <a:normAutofit/>
          </a:bodyPr>
          <a:lstStyle/>
          <a:p>
            <a:pPr algn="l"/>
            <a:r>
              <a:rPr lang="en-US" sz="1800" dirty="0">
                <a:latin typeface="+mn-lt"/>
                <a:cs typeface="American Typewriter"/>
              </a:rPr>
              <a:t>current and future labor relations: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6924" y="1508896"/>
            <a:ext cx="800847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>
              <a:cs typeface="American Typewriter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222" y="6440238"/>
            <a:ext cx="30166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81D18118-6CEE-0B4B-A09A-7D4AEEE95794}" type="slidenum">
              <a:rPr lang="en-US" sz="900">
                <a:cs typeface="American Typewriter"/>
              </a:rPr>
              <a:pPr/>
              <a:t>4</a:t>
            </a:fld>
            <a:endParaRPr lang="en-US" sz="900" dirty="0">
              <a:cs typeface="American Typewriter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21222" y="6474032"/>
            <a:ext cx="15055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Bonnie Nardi October, 2014</a:t>
            </a:r>
          </a:p>
        </p:txBody>
      </p:sp>
    </p:spTree>
    <p:extLst>
      <p:ext uri="{BB962C8B-B14F-4D97-AF65-F5344CB8AC3E}">
        <p14:creationId xmlns:p14="http://schemas.microsoft.com/office/powerpoint/2010/main" val="3372581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293" y="294148"/>
            <a:ext cx="7772400" cy="837307"/>
          </a:xfrm>
        </p:spPr>
        <p:txBody>
          <a:bodyPr>
            <a:normAutofit/>
          </a:bodyPr>
          <a:lstStyle/>
          <a:p>
            <a:pPr algn="l"/>
            <a:r>
              <a:rPr lang="en-US" sz="1800" dirty="0">
                <a:cs typeface="American Typewriter"/>
              </a:rPr>
              <a:t>current and future labor relations</a:t>
            </a:r>
            <a:r>
              <a:rPr lang="en-US" sz="1800" dirty="0">
                <a:latin typeface="+mn-lt"/>
                <a:cs typeface="American Typewriter"/>
              </a:rPr>
              <a:t>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6924" y="1508896"/>
            <a:ext cx="8008471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/>
              <a:t>automation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>
              <a:cs typeface="American Typewriter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222" y="6440238"/>
            <a:ext cx="30166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81D18118-6CEE-0B4B-A09A-7D4AEEE95794}" type="slidenum">
              <a:rPr lang="en-US" sz="900">
                <a:cs typeface="American Typewriter"/>
              </a:rPr>
              <a:pPr/>
              <a:t>5</a:t>
            </a:fld>
            <a:endParaRPr lang="en-US" sz="900" dirty="0">
              <a:cs typeface="American Typewriter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21222" y="6474032"/>
            <a:ext cx="15055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Bonnie Nardi October, 2014</a:t>
            </a:r>
          </a:p>
        </p:txBody>
      </p:sp>
    </p:spTree>
    <p:extLst>
      <p:ext uri="{BB962C8B-B14F-4D97-AF65-F5344CB8AC3E}">
        <p14:creationId xmlns:p14="http://schemas.microsoft.com/office/powerpoint/2010/main" val="4195937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293" y="294148"/>
            <a:ext cx="7772400" cy="837307"/>
          </a:xfrm>
        </p:spPr>
        <p:txBody>
          <a:bodyPr>
            <a:normAutofit/>
          </a:bodyPr>
          <a:lstStyle/>
          <a:p>
            <a:pPr algn="l"/>
            <a:r>
              <a:rPr lang="en-US" sz="1800" dirty="0">
                <a:cs typeface="American Typewriter"/>
              </a:rPr>
              <a:t>current and future labor relations:</a:t>
            </a:r>
            <a:endParaRPr lang="en-US" sz="1800" dirty="0">
              <a:latin typeface="+mn-lt"/>
              <a:cs typeface="American Typewrite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6924" y="1508896"/>
            <a:ext cx="800847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/>
              <a:t>automation</a:t>
            </a:r>
          </a:p>
          <a:p>
            <a:endParaRPr lang="en-US" dirty="0"/>
          </a:p>
          <a:p>
            <a:r>
              <a:rPr lang="en-US" dirty="0"/>
              <a:t>offshoring</a:t>
            </a:r>
          </a:p>
          <a:p>
            <a:endParaRPr lang="en-US" dirty="0"/>
          </a:p>
          <a:p>
            <a:endParaRPr lang="en-US" dirty="0"/>
          </a:p>
          <a:p>
            <a:endParaRPr lang="en-US" dirty="0">
              <a:cs typeface="American Typewriter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222" y="6440238"/>
            <a:ext cx="32270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81D18118-6CEE-0B4B-A09A-7D4AEEE95794}" type="slidenum">
              <a:rPr lang="en-US" sz="900">
                <a:cs typeface="American Typewriter"/>
              </a:rPr>
              <a:pPr/>
              <a:t>6</a:t>
            </a:fld>
            <a:endParaRPr lang="en-US" sz="900" dirty="0">
              <a:cs typeface="American Typewriter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21222" y="6474032"/>
            <a:ext cx="15055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Bonnie Nardi October, 2014</a:t>
            </a:r>
          </a:p>
        </p:txBody>
      </p:sp>
    </p:spTree>
    <p:extLst>
      <p:ext uri="{BB962C8B-B14F-4D97-AF65-F5344CB8AC3E}">
        <p14:creationId xmlns:p14="http://schemas.microsoft.com/office/powerpoint/2010/main" val="2570349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293" y="294148"/>
            <a:ext cx="7772400" cy="837307"/>
          </a:xfrm>
        </p:spPr>
        <p:txBody>
          <a:bodyPr>
            <a:normAutofit/>
          </a:bodyPr>
          <a:lstStyle/>
          <a:p>
            <a:pPr algn="l"/>
            <a:r>
              <a:rPr lang="en-US" sz="1800" dirty="0">
                <a:cs typeface="American Typewriter"/>
              </a:rPr>
              <a:t>current and future labor relations:</a:t>
            </a:r>
            <a:endParaRPr lang="en-US" sz="1800" dirty="0">
              <a:latin typeface="+mn-lt"/>
              <a:cs typeface="American Typewrite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6924" y="1508896"/>
            <a:ext cx="800847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/>
              <a:t>automation</a:t>
            </a:r>
          </a:p>
          <a:p>
            <a:endParaRPr lang="en-US" dirty="0"/>
          </a:p>
          <a:p>
            <a:r>
              <a:rPr lang="en-US" dirty="0"/>
              <a:t>offshoring</a:t>
            </a:r>
          </a:p>
          <a:p>
            <a:endParaRPr lang="en-US" dirty="0"/>
          </a:p>
          <a:p>
            <a:r>
              <a:rPr lang="en-US" dirty="0"/>
              <a:t>self-service</a:t>
            </a:r>
          </a:p>
          <a:p>
            <a:endParaRPr lang="en-US" dirty="0"/>
          </a:p>
          <a:p>
            <a:endParaRPr lang="en-US" dirty="0"/>
          </a:p>
          <a:p>
            <a:endParaRPr lang="en-US" dirty="0">
              <a:cs typeface="American Typewriter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222" y="6440238"/>
            <a:ext cx="30166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81D18118-6CEE-0B4B-A09A-7D4AEEE95794}" type="slidenum">
              <a:rPr lang="en-US" sz="900">
                <a:cs typeface="American Typewriter"/>
              </a:rPr>
              <a:pPr/>
              <a:t>7</a:t>
            </a:fld>
            <a:endParaRPr lang="en-US" sz="900" dirty="0">
              <a:cs typeface="American Typewriter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21222" y="6474032"/>
            <a:ext cx="15055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Bonnie Nardi October, 2014</a:t>
            </a:r>
          </a:p>
        </p:txBody>
      </p:sp>
    </p:spTree>
    <p:extLst>
      <p:ext uri="{BB962C8B-B14F-4D97-AF65-F5344CB8AC3E}">
        <p14:creationId xmlns:p14="http://schemas.microsoft.com/office/powerpoint/2010/main" val="1064961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293" y="294148"/>
            <a:ext cx="7772400" cy="837307"/>
          </a:xfrm>
        </p:spPr>
        <p:txBody>
          <a:bodyPr>
            <a:normAutofit/>
          </a:bodyPr>
          <a:lstStyle/>
          <a:p>
            <a:pPr algn="l"/>
            <a:r>
              <a:rPr lang="en-US" sz="1800" dirty="0">
                <a:cs typeface="American Typewriter"/>
              </a:rPr>
              <a:t>current and future labor relations:</a:t>
            </a:r>
            <a:endParaRPr lang="en-US" sz="1800" dirty="0">
              <a:latin typeface="+mn-lt"/>
              <a:cs typeface="American Typewrite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6924" y="1508896"/>
            <a:ext cx="800847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/>
              <a:t>automation</a:t>
            </a:r>
          </a:p>
          <a:p>
            <a:endParaRPr lang="en-US" dirty="0"/>
          </a:p>
          <a:p>
            <a:r>
              <a:rPr lang="en-US" dirty="0"/>
              <a:t>offshoring</a:t>
            </a:r>
          </a:p>
          <a:p>
            <a:endParaRPr lang="en-US" dirty="0"/>
          </a:p>
          <a:p>
            <a:r>
              <a:rPr lang="en-US" dirty="0"/>
              <a:t>self-service</a:t>
            </a:r>
          </a:p>
          <a:p>
            <a:endParaRPr lang="en-US" dirty="0"/>
          </a:p>
          <a:p>
            <a:r>
              <a:rPr lang="en-US" dirty="0"/>
              <a:t>short-term contract work</a:t>
            </a:r>
          </a:p>
          <a:p>
            <a:endParaRPr lang="en-US" dirty="0"/>
          </a:p>
          <a:p>
            <a:endParaRPr lang="en-US" dirty="0"/>
          </a:p>
          <a:p>
            <a:endParaRPr lang="en-US" dirty="0">
              <a:cs typeface="American Typewriter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222" y="6440238"/>
            <a:ext cx="30166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81D18118-6CEE-0B4B-A09A-7D4AEEE95794}" type="slidenum">
              <a:rPr lang="en-US" sz="900">
                <a:cs typeface="American Typewriter"/>
              </a:rPr>
              <a:pPr/>
              <a:t>8</a:t>
            </a:fld>
            <a:endParaRPr lang="en-US" sz="900" dirty="0">
              <a:cs typeface="American Typewriter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21222" y="6474032"/>
            <a:ext cx="15055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Bonnie Nardi October, 2014</a:t>
            </a:r>
          </a:p>
        </p:txBody>
      </p:sp>
    </p:spTree>
    <p:extLst>
      <p:ext uri="{BB962C8B-B14F-4D97-AF65-F5344CB8AC3E}">
        <p14:creationId xmlns:p14="http://schemas.microsoft.com/office/powerpoint/2010/main" val="73383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293" y="294148"/>
            <a:ext cx="7772400" cy="837307"/>
          </a:xfrm>
        </p:spPr>
        <p:txBody>
          <a:bodyPr>
            <a:normAutofit/>
          </a:bodyPr>
          <a:lstStyle/>
          <a:p>
            <a:pPr algn="l"/>
            <a:r>
              <a:rPr lang="en-US" sz="1800" dirty="0">
                <a:cs typeface="American Typewriter"/>
              </a:rPr>
              <a:t>current and future labor relations:</a:t>
            </a:r>
            <a:endParaRPr lang="en-US" sz="1800" dirty="0">
              <a:latin typeface="+mn-lt"/>
              <a:cs typeface="American Typewrite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6924" y="1508896"/>
            <a:ext cx="800847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/>
              <a:t>automation</a:t>
            </a:r>
          </a:p>
          <a:p>
            <a:endParaRPr lang="en-US" dirty="0"/>
          </a:p>
          <a:p>
            <a:r>
              <a:rPr lang="en-US" dirty="0"/>
              <a:t>offshoring</a:t>
            </a:r>
          </a:p>
          <a:p>
            <a:endParaRPr lang="en-US" dirty="0"/>
          </a:p>
          <a:p>
            <a:r>
              <a:rPr lang="en-US" dirty="0"/>
              <a:t>self-service</a:t>
            </a:r>
          </a:p>
          <a:p>
            <a:endParaRPr lang="en-US" dirty="0"/>
          </a:p>
          <a:p>
            <a:r>
              <a:rPr lang="en-US" dirty="0"/>
              <a:t>short-term contract work</a:t>
            </a:r>
          </a:p>
          <a:p>
            <a:endParaRPr lang="en-US" dirty="0"/>
          </a:p>
          <a:p>
            <a:r>
              <a:rPr lang="en-US" dirty="0"/>
              <a:t>data production</a:t>
            </a:r>
          </a:p>
          <a:p>
            <a:endParaRPr lang="en-US" dirty="0"/>
          </a:p>
          <a:p>
            <a:endParaRPr lang="en-US" dirty="0"/>
          </a:p>
          <a:p>
            <a:endParaRPr lang="en-US" dirty="0">
              <a:cs typeface="American Typewriter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222" y="6440238"/>
            <a:ext cx="30166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81D18118-6CEE-0B4B-A09A-7D4AEEE95794}" type="slidenum">
              <a:rPr lang="en-US" sz="900">
                <a:cs typeface="American Typewriter"/>
              </a:rPr>
              <a:pPr/>
              <a:t>9</a:t>
            </a:fld>
            <a:endParaRPr lang="en-US" sz="900" dirty="0">
              <a:cs typeface="American Typewriter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21222" y="6474032"/>
            <a:ext cx="15055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Bonnie Nardi October, 2014</a:t>
            </a:r>
          </a:p>
        </p:txBody>
      </p:sp>
    </p:spTree>
    <p:extLst>
      <p:ext uri="{BB962C8B-B14F-4D97-AF65-F5344CB8AC3E}">
        <p14:creationId xmlns:p14="http://schemas.microsoft.com/office/powerpoint/2010/main" val="10695406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260</Words>
  <Application>Microsoft Macintosh PowerPoint</Application>
  <PresentationFormat>On-screen Show (4:3)</PresentationFormat>
  <Paragraphs>132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Social media and labor relations               Bonnie Nardi</vt:lpstr>
      <vt:lpstr>Use activity theory to help us situate a phenomenon like social media more broadly and historically        </vt:lpstr>
      <vt:lpstr>PowerPoint Presentation</vt:lpstr>
      <vt:lpstr>current and future labor relations:</vt:lpstr>
      <vt:lpstr>current and future labor relations:</vt:lpstr>
      <vt:lpstr>current and future labor relations:</vt:lpstr>
      <vt:lpstr>current and future labor relations:</vt:lpstr>
      <vt:lpstr>current and future labor relations:</vt:lpstr>
      <vt:lpstr>current and future labor relations:</vt:lpstr>
      <vt:lpstr>current and future labor relations:</vt:lpstr>
      <vt:lpstr>current and future labor relations: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media and labor relations</dc:title>
  <dc:creator>Bonnie Nardi</dc:creator>
  <cp:lastModifiedBy>Bonnie Nardi</cp:lastModifiedBy>
  <cp:revision>3</cp:revision>
  <dcterms:created xsi:type="dcterms:W3CDTF">2014-09-28T20:24:56Z</dcterms:created>
  <dcterms:modified xsi:type="dcterms:W3CDTF">2014-09-28T20:38:54Z</dcterms:modified>
</cp:coreProperties>
</file>